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5" r:id="rId10"/>
    <p:sldId id="264" r:id="rId11"/>
    <p:sldId id="265" r:id="rId12"/>
    <p:sldId id="266" r:id="rId13"/>
    <p:sldId id="27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yjong" initials="yj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9-17T12:56:44.724" idx="4">
    <p:pos x="2960" y="319"/>
    <p:text>add title 1. Attitude (2)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9-17T12:57:10.364" idx="5">
    <p:pos x="2960" y="319"/>
    <p:text>add title as mentioned before ...check your whole presentation on this.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9-17T12:58:13.134" idx="6">
    <p:pos x="5193" y="195"/>
    <p:text>make the picture a bit biggerthat we don't see that mastchulbule.com...a bit unprofi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9-17T13:00:06.297" idx="7">
    <p:pos x="10" y="10"/>
    <p:text>put this in an EPN branded slide. That fits perfect and than you continue the structure of your presentation</p:tex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2B7DD1-0C73-4571-9385-8C07121ABAE6}" type="doc">
      <dgm:prSet loTypeId="urn:microsoft.com/office/officeart/2005/8/layout/vList6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8F5F7C8-5E69-485C-8BD6-7AA9DBB916EE}">
      <dgm:prSet phldrT="[Text]"/>
      <dgm:spPr/>
      <dgm:t>
        <a:bodyPr/>
        <a:lstStyle/>
        <a:p>
          <a:r>
            <a:rPr lang="en-US" dirty="0" smtClean="0"/>
            <a:t>Traditional </a:t>
          </a:r>
          <a:endParaRPr lang="en-US" dirty="0"/>
        </a:p>
      </dgm:t>
    </dgm:pt>
    <dgm:pt modelId="{89BDF883-C25A-4BAE-B4B8-82BCEF935F7A}" type="parTrans" cxnId="{0E61BC0C-097F-4394-AF3F-317C67972351}">
      <dgm:prSet/>
      <dgm:spPr/>
      <dgm:t>
        <a:bodyPr/>
        <a:lstStyle/>
        <a:p>
          <a:endParaRPr lang="en-US"/>
        </a:p>
      </dgm:t>
    </dgm:pt>
    <dgm:pt modelId="{C093397B-A4FE-4768-A119-766D166E3D7C}" type="sibTrans" cxnId="{0E61BC0C-097F-4394-AF3F-317C67972351}">
      <dgm:prSet/>
      <dgm:spPr/>
      <dgm:t>
        <a:bodyPr/>
        <a:lstStyle/>
        <a:p>
          <a:endParaRPr lang="en-US"/>
        </a:p>
      </dgm:t>
    </dgm:pt>
    <dgm:pt modelId="{8019FD45-A244-4D96-8E79-7F4A173457DA}">
      <dgm:prSet phldrT="[Text]"/>
      <dgm:spPr/>
      <dgm:t>
        <a:bodyPr/>
        <a:lstStyle/>
        <a:p>
          <a:r>
            <a:rPr lang="en-US" dirty="0" smtClean="0"/>
            <a:t>Authoritative </a:t>
          </a:r>
          <a:endParaRPr lang="en-US" dirty="0"/>
        </a:p>
      </dgm:t>
    </dgm:pt>
    <dgm:pt modelId="{7681335B-2544-40FD-9188-163BFC2496FA}" type="parTrans" cxnId="{844B73BC-A35E-426F-BC3E-F999AC0ED1C7}">
      <dgm:prSet/>
      <dgm:spPr/>
      <dgm:t>
        <a:bodyPr/>
        <a:lstStyle/>
        <a:p>
          <a:endParaRPr lang="en-US"/>
        </a:p>
      </dgm:t>
    </dgm:pt>
    <dgm:pt modelId="{5A77A214-27E1-47AB-9612-20640CD3DF62}" type="sibTrans" cxnId="{844B73BC-A35E-426F-BC3E-F999AC0ED1C7}">
      <dgm:prSet/>
      <dgm:spPr/>
      <dgm:t>
        <a:bodyPr/>
        <a:lstStyle/>
        <a:p>
          <a:endParaRPr lang="en-US"/>
        </a:p>
      </dgm:t>
    </dgm:pt>
    <dgm:pt modelId="{4BE10A6A-2833-4F5B-B6DF-C5A544AB5DBB}">
      <dgm:prSet phldrT="[Text]"/>
      <dgm:spPr/>
      <dgm:t>
        <a:bodyPr/>
        <a:lstStyle/>
        <a:p>
          <a:r>
            <a:rPr lang="en-US" dirty="0" smtClean="0"/>
            <a:t>Results oriented </a:t>
          </a:r>
          <a:endParaRPr lang="en-US" dirty="0"/>
        </a:p>
      </dgm:t>
    </dgm:pt>
    <dgm:pt modelId="{8B59D239-75EA-4794-B8FE-F890BC81880C}" type="parTrans" cxnId="{EBEEC1DB-BEB5-4869-A091-985702B62DE7}">
      <dgm:prSet/>
      <dgm:spPr/>
      <dgm:t>
        <a:bodyPr/>
        <a:lstStyle/>
        <a:p>
          <a:endParaRPr lang="en-US"/>
        </a:p>
      </dgm:t>
    </dgm:pt>
    <dgm:pt modelId="{101267A9-EDFB-4078-AADF-8E0266E0F550}" type="sibTrans" cxnId="{EBEEC1DB-BEB5-4869-A091-985702B62DE7}">
      <dgm:prSet/>
      <dgm:spPr/>
      <dgm:t>
        <a:bodyPr/>
        <a:lstStyle/>
        <a:p>
          <a:endParaRPr lang="en-US"/>
        </a:p>
      </dgm:t>
    </dgm:pt>
    <dgm:pt modelId="{6CD17496-4FD0-4457-A5EB-B7D0CD88E5F6}">
      <dgm:prSet phldrT="[Text]"/>
      <dgm:spPr/>
      <dgm:t>
        <a:bodyPr/>
        <a:lstStyle/>
        <a:p>
          <a:r>
            <a:rPr lang="en-US" dirty="0" smtClean="0"/>
            <a:t>Emerging </a:t>
          </a:r>
          <a:endParaRPr lang="en-US" dirty="0"/>
        </a:p>
      </dgm:t>
    </dgm:pt>
    <dgm:pt modelId="{4798E8DB-A00A-4D09-9C1D-B0C89E91368C}" type="parTrans" cxnId="{CCFEC598-7981-495A-8AC1-699E2A603F27}">
      <dgm:prSet/>
      <dgm:spPr/>
      <dgm:t>
        <a:bodyPr/>
        <a:lstStyle/>
        <a:p>
          <a:endParaRPr lang="en-US"/>
        </a:p>
      </dgm:t>
    </dgm:pt>
    <dgm:pt modelId="{9AAE4D83-D111-46A5-80B1-2EAAA49A251C}" type="sibTrans" cxnId="{CCFEC598-7981-495A-8AC1-699E2A603F27}">
      <dgm:prSet/>
      <dgm:spPr/>
      <dgm:t>
        <a:bodyPr/>
        <a:lstStyle/>
        <a:p>
          <a:endParaRPr lang="en-US"/>
        </a:p>
      </dgm:t>
    </dgm:pt>
    <dgm:pt modelId="{35DC7734-12AA-4AAC-9740-02EE86E497B7}">
      <dgm:prSet phldrT="[Text]"/>
      <dgm:spPr/>
      <dgm:t>
        <a:bodyPr/>
        <a:lstStyle/>
        <a:p>
          <a:r>
            <a:rPr lang="en-US" dirty="0" smtClean="0"/>
            <a:t>Participatory </a:t>
          </a:r>
          <a:endParaRPr lang="en-US" dirty="0"/>
        </a:p>
      </dgm:t>
    </dgm:pt>
    <dgm:pt modelId="{14368635-4C3B-44B1-9858-1F299A0316CF}" type="parTrans" cxnId="{08342092-B0CB-4EE3-A0EE-22CDEBB81BF3}">
      <dgm:prSet/>
      <dgm:spPr/>
      <dgm:t>
        <a:bodyPr/>
        <a:lstStyle/>
        <a:p>
          <a:endParaRPr lang="en-US"/>
        </a:p>
      </dgm:t>
    </dgm:pt>
    <dgm:pt modelId="{1C461722-1563-4A83-8F59-02258307202A}" type="sibTrans" cxnId="{08342092-B0CB-4EE3-A0EE-22CDEBB81BF3}">
      <dgm:prSet/>
      <dgm:spPr/>
      <dgm:t>
        <a:bodyPr/>
        <a:lstStyle/>
        <a:p>
          <a:endParaRPr lang="en-US"/>
        </a:p>
      </dgm:t>
    </dgm:pt>
    <dgm:pt modelId="{08B8EB99-8D22-497A-9365-A18CC6244401}">
      <dgm:prSet phldrT="[Text]"/>
      <dgm:spPr/>
      <dgm:t>
        <a:bodyPr/>
        <a:lstStyle/>
        <a:p>
          <a:r>
            <a:rPr lang="en-US" dirty="0" smtClean="0"/>
            <a:t>Empowering </a:t>
          </a:r>
          <a:endParaRPr lang="en-US" dirty="0"/>
        </a:p>
      </dgm:t>
    </dgm:pt>
    <dgm:pt modelId="{C70182EC-7B98-4D58-A7F7-D1B65279C921}" type="parTrans" cxnId="{C64F2722-BC58-4C93-955A-C62F6D3DE25E}">
      <dgm:prSet/>
      <dgm:spPr/>
      <dgm:t>
        <a:bodyPr/>
        <a:lstStyle/>
        <a:p>
          <a:endParaRPr lang="en-US"/>
        </a:p>
      </dgm:t>
    </dgm:pt>
    <dgm:pt modelId="{49FDF6D7-745C-489E-9690-942DBF7213DB}" type="sibTrans" cxnId="{C64F2722-BC58-4C93-955A-C62F6D3DE25E}">
      <dgm:prSet/>
      <dgm:spPr/>
      <dgm:t>
        <a:bodyPr/>
        <a:lstStyle/>
        <a:p>
          <a:endParaRPr lang="en-US"/>
        </a:p>
      </dgm:t>
    </dgm:pt>
    <dgm:pt modelId="{9E8BC46E-562B-4D86-AC4B-8130B40707A2}">
      <dgm:prSet phldrT="[Text]"/>
      <dgm:spPr/>
      <dgm:t>
        <a:bodyPr/>
        <a:lstStyle/>
        <a:p>
          <a:r>
            <a:rPr lang="en-US" dirty="0" smtClean="0"/>
            <a:t>Hierarchical</a:t>
          </a:r>
          <a:endParaRPr lang="en-US" dirty="0"/>
        </a:p>
      </dgm:t>
    </dgm:pt>
    <dgm:pt modelId="{C9778F1C-9012-4713-95B0-3226DF99FFAA}" type="parTrans" cxnId="{CB0F3D52-81EE-4E3E-8214-EB2619165FF8}">
      <dgm:prSet/>
      <dgm:spPr/>
    </dgm:pt>
    <dgm:pt modelId="{9D39CDF1-DB92-4D1C-AAE1-07825E15D7BB}" type="sibTrans" cxnId="{CB0F3D52-81EE-4E3E-8214-EB2619165FF8}">
      <dgm:prSet/>
      <dgm:spPr/>
    </dgm:pt>
    <dgm:pt modelId="{A5C07463-3104-45CB-A7D9-B2DF53B70C14}">
      <dgm:prSet phldrT="[Text]"/>
      <dgm:spPr/>
      <dgm:t>
        <a:bodyPr/>
        <a:lstStyle/>
        <a:p>
          <a:r>
            <a:rPr lang="en-US" dirty="0" smtClean="0"/>
            <a:t>Possessive of information, power</a:t>
          </a:r>
          <a:endParaRPr lang="en-US" dirty="0"/>
        </a:p>
      </dgm:t>
    </dgm:pt>
    <dgm:pt modelId="{35A864C1-7CEC-4AFD-B22E-F6E7E434F31C}" type="parTrans" cxnId="{75217BC9-DC8B-4C94-A079-1D38403969B9}">
      <dgm:prSet/>
      <dgm:spPr/>
    </dgm:pt>
    <dgm:pt modelId="{6D7BDEF1-C4FC-4868-89C9-8DBF8BA1ECB8}" type="sibTrans" cxnId="{75217BC9-DC8B-4C94-A079-1D38403969B9}">
      <dgm:prSet/>
      <dgm:spPr/>
    </dgm:pt>
    <dgm:pt modelId="{084F33AB-0078-49A9-B794-4296212927AC}">
      <dgm:prSet phldrT="[Text]"/>
      <dgm:spPr/>
      <dgm:t>
        <a:bodyPr/>
        <a:lstStyle/>
        <a:p>
          <a:r>
            <a:rPr lang="en-US" dirty="0" smtClean="0"/>
            <a:t>One person show</a:t>
          </a:r>
          <a:endParaRPr lang="en-US" dirty="0"/>
        </a:p>
      </dgm:t>
    </dgm:pt>
    <dgm:pt modelId="{2C442A4F-B250-4868-9B41-1C473E748F49}" type="parTrans" cxnId="{A50E740E-13FB-4EA6-8981-EF2E8B2967FD}">
      <dgm:prSet/>
      <dgm:spPr/>
    </dgm:pt>
    <dgm:pt modelId="{C89F272B-8CC0-4FF0-9218-72850BCE45E4}" type="sibTrans" cxnId="{A50E740E-13FB-4EA6-8981-EF2E8B2967FD}">
      <dgm:prSet/>
      <dgm:spPr/>
    </dgm:pt>
    <dgm:pt modelId="{6EC1CFB2-4FDC-46DB-9B4E-7D94D039EB6D}">
      <dgm:prSet phldrT="[Text]"/>
      <dgm:spPr/>
      <dgm:t>
        <a:bodyPr/>
        <a:lstStyle/>
        <a:p>
          <a:r>
            <a:rPr lang="en-US" dirty="0" smtClean="0"/>
            <a:t>Leaders born</a:t>
          </a:r>
          <a:endParaRPr lang="en-US" dirty="0"/>
        </a:p>
      </dgm:t>
    </dgm:pt>
    <dgm:pt modelId="{693DFD69-21E7-48E0-8295-257E3EA1EE59}" type="parTrans" cxnId="{3C5BED82-4F89-49AF-AA15-E2AC6B7F5E8B}">
      <dgm:prSet/>
      <dgm:spPr/>
    </dgm:pt>
    <dgm:pt modelId="{ED43CC78-AF22-4803-AA30-E6277120374B}" type="sibTrans" cxnId="{3C5BED82-4F89-49AF-AA15-E2AC6B7F5E8B}">
      <dgm:prSet/>
      <dgm:spPr/>
    </dgm:pt>
    <dgm:pt modelId="{113A34A7-D45A-4B83-A43B-0E5209A0F135}">
      <dgm:prSet phldrT="[Text]"/>
      <dgm:spPr/>
      <dgm:t>
        <a:bodyPr/>
        <a:lstStyle/>
        <a:p>
          <a:r>
            <a:rPr lang="en-US" dirty="0" smtClean="0"/>
            <a:t>Democratic</a:t>
          </a:r>
          <a:endParaRPr lang="en-US" dirty="0"/>
        </a:p>
      </dgm:t>
    </dgm:pt>
    <dgm:pt modelId="{45306592-541D-40C1-9001-CA62B826D348}" type="parTrans" cxnId="{594082DC-5E4D-4EAE-B6A9-8575D6A253CE}">
      <dgm:prSet/>
      <dgm:spPr/>
    </dgm:pt>
    <dgm:pt modelId="{17EEB376-F7CA-46AD-A128-4EFB9F2EAA45}" type="sibTrans" cxnId="{594082DC-5E4D-4EAE-B6A9-8575D6A253CE}">
      <dgm:prSet/>
      <dgm:spPr/>
    </dgm:pt>
    <dgm:pt modelId="{1F6CB889-DD58-4D53-94E2-2A5C09DF9056}">
      <dgm:prSet phldrT="[Text]"/>
      <dgm:spPr/>
      <dgm:t>
        <a:bodyPr/>
        <a:lstStyle/>
        <a:p>
          <a:r>
            <a:rPr lang="en-US" dirty="0" smtClean="0"/>
            <a:t>Sharing </a:t>
          </a:r>
          <a:endParaRPr lang="en-US" dirty="0"/>
        </a:p>
      </dgm:t>
    </dgm:pt>
    <dgm:pt modelId="{051DFF6F-BFBA-43B6-BE4E-C93EA24DB249}" type="parTrans" cxnId="{41460FD1-BCB8-46F0-8D6D-EF2458DED10B}">
      <dgm:prSet/>
      <dgm:spPr/>
    </dgm:pt>
    <dgm:pt modelId="{8C4FDAE3-12B8-4F1E-A0A2-D839164AF772}" type="sibTrans" cxnId="{41460FD1-BCB8-46F0-8D6D-EF2458DED10B}">
      <dgm:prSet/>
      <dgm:spPr/>
    </dgm:pt>
    <dgm:pt modelId="{EC4EA748-A136-41C4-A928-A33325DB8CC4}">
      <dgm:prSet phldrT="[Text]"/>
      <dgm:spPr/>
      <dgm:t>
        <a:bodyPr/>
        <a:lstStyle/>
        <a:p>
          <a:r>
            <a:rPr lang="en-US" dirty="0" smtClean="0"/>
            <a:t>People centered</a:t>
          </a:r>
          <a:endParaRPr lang="en-US" dirty="0"/>
        </a:p>
      </dgm:t>
    </dgm:pt>
    <dgm:pt modelId="{4FF31588-B1C4-4FA9-8485-3FF5A5234835}" type="parTrans" cxnId="{21D6AD6B-1812-48FF-A308-4734728B1590}">
      <dgm:prSet/>
      <dgm:spPr/>
    </dgm:pt>
    <dgm:pt modelId="{90246AE5-8A44-400A-B857-100DBB67B9DD}" type="sibTrans" cxnId="{21D6AD6B-1812-48FF-A308-4734728B1590}">
      <dgm:prSet/>
      <dgm:spPr/>
    </dgm:pt>
    <dgm:pt modelId="{759B24E0-B84D-4D2C-9DB3-EC8D74FC8193}">
      <dgm:prSet phldrT="[Text]"/>
      <dgm:spPr/>
      <dgm:t>
        <a:bodyPr/>
        <a:lstStyle/>
        <a:p>
          <a:r>
            <a:rPr lang="en-US" dirty="0" smtClean="0"/>
            <a:t>Transparent </a:t>
          </a:r>
          <a:endParaRPr lang="en-US" dirty="0"/>
        </a:p>
      </dgm:t>
    </dgm:pt>
    <dgm:pt modelId="{830E3AF6-70E1-48C2-AF2D-B3EBA8AA5AF1}" type="parTrans" cxnId="{92480F77-C0EE-4DC5-B597-9D022CF5491C}">
      <dgm:prSet/>
      <dgm:spPr/>
    </dgm:pt>
    <dgm:pt modelId="{70E764B2-65E1-4829-B049-A929FDB9ED1A}" type="sibTrans" cxnId="{92480F77-C0EE-4DC5-B597-9D022CF5491C}">
      <dgm:prSet/>
      <dgm:spPr/>
    </dgm:pt>
    <dgm:pt modelId="{785D5338-24D3-492C-A1E0-4CDB09552717}">
      <dgm:prSet phldrT="[Text]"/>
      <dgm:spPr/>
      <dgm:t>
        <a:bodyPr/>
        <a:lstStyle/>
        <a:p>
          <a:r>
            <a:rPr lang="en-US" dirty="0" smtClean="0"/>
            <a:t>Leaders Made!</a:t>
          </a:r>
          <a:endParaRPr lang="en-US" dirty="0"/>
        </a:p>
      </dgm:t>
    </dgm:pt>
    <dgm:pt modelId="{11036F69-9EC4-40CF-8BDD-0ABA16D9D8B2}" type="parTrans" cxnId="{B2F97A06-9263-4C36-9D18-1902FF8B636D}">
      <dgm:prSet/>
      <dgm:spPr/>
    </dgm:pt>
    <dgm:pt modelId="{58BE5459-E518-4C73-9033-91B63A4EBDBC}" type="sibTrans" cxnId="{B2F97A06-9263-4C36-9D18-1902FF8B636D}">
      <dgm:prSet/>
      <dgm:spPr/>
    </dgm:pt>
    <dgm:pt modelId="{FFC91419-EAB2-4C2A-92F8-E3998D756D9B}">
      <dgm:prSet phldrT="[Text]"/>
      <dgm:spPr/>
      <dgm:t>
        <a:bodyPr/>
        <a:lstStyle/>
        <a:p>
          <a:r>
            <a:rPr lang="en-US" dirty="0" smtClean="0"/>
            <a:t>Elitist </a:t>
          </a:r>
          <a:endParaRPr lang="en-US" dirty="0"/>
        </a:p>
      </dgm:t>
    </dgm:pt>
    <dgm:pt modelId="{F10FC213-C752-47EE-ACC3-46305AC54BFC}" type="parTrans" cxnId="{DD70A6C3-2F2D-42BA-BD8B-951C8D713612}">
      <dgm:prSet/>
      <dgm:spPr/>
    </dgm:pt>
    <dgm:pt modelId="{26A6D38E-9646-4356-BF5F-FE8EE9E12447}" type="sibTrans" cxnId="{DD70A6C3-2F2D-42BA-BD8B-951C8D713612}">
      <dgm:prSet/>
      <dgm:spPr/>
    </dgm:pt>
    <dgm:pt modelId="{34B59C80-AF0C-4040-9041-CE84D64AD212}" type="pres">
      <dgm:prSet presAssocID="{1F2B7DD1-0C73-4571-9385-8C07121ABAE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A6CB565-1073-49B7-AE6F-4E4EBEA0D281}" type="pres">
      <dgm:prSet presAssocID="{D8F5F7C8-5E69-485C-8BD6-7AA9DBB916EE}" presName="linNode" presStyleCnt="0"/>
      <dgm:spPr/>
    </dgm:pt>
    <dgm:pt modelId="{519CCCA9-3E1A-4DC1-BF97-5F274D6C6A58}" type="pres">
      <dgm:prSet presAssocID="{D8F5F7C8-5E69-485C-8BD6-7AA9DBB916EE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1174D0-D41D-42A4-85D0-C1944D5FFC44}" type="pres">
      <dgm:prSet presAssocID="{D8F5F7C8-5E69-485C-8BD6-7AA9DBB916EE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EB89B8-2FC7-4C01-91D7-4F43B8B47F37}" type="pres">
      <dgm:prSet presAssocID="{C093397B-A4FE-4768-A119-766D166E3D7C}" presName="spacing" presStyleCnt="0"/>
      <dgm:spPr/>
    </dgm:pt>
    <dgm:pt modelId="{224DCD60-F0FA-4A85-920F-EAC7B158E595}" type="pres">
      <dgm:prSet presAssocID="{6CD17496-4FD0-4457-A5EB-B7D0CD88E5F6}" presName="linNode" presStyleCnt="0"/>
      <dgm:spPr/>
    </dgm:pt>
    <dgm:pt modelId="{0703D428-1E3D-4A7B-8718-C0018E487983}" type="pres">
      <dgm:prSet presAssocID="{6CD17496-4FD0-4457-A5EB-B7D0CD88E5F6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AAAC73-B2BC-462A-AD64-4CF2A32B87EE}" type="pres">
      <dgm:prSet presAssocID="{6CD17496-4FD0-4457-A5EB-B7D0CD88E5F6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93BD33-52D1-41AA-A5D0-0732A50762F5}" type="presOf" srcId="{35DC7734-12AA-4AAC-9740-02EE86E497B7}" destId="{1CAAAC73-B2BC-462A-AD64-4CF2A32B87EE}" srcOrd="0" destOrd="0" presId="urn:microsoft.com/office/officeart/2005/8/layout/vList6"/>
    <dgm:cxn modelId="{75217BC9-DC8B-4C94-A079-1D38403969B9}" srcId="{D8F5F7C8-5E69-485C-8BD6-7AA9DBB916EE}" destId="{A5C07463-3104-45CB-A7D9-B2DF53B70C14}" srcOrd="3" destOrd="0" parTransId="{35A864C1-7CEC-4AFD-B22E-F6E7E434F31C}" sibTransId="{6D7BDEF1-C4FC-4868-89C9-8DBF8BA1ECB8}"/>
    <dgm:cxn modelId="{844B73BC-A35E-426F-BC3E-F999AC0ED1C7}" srcId="{D8F5F7C8-5E69-485C-8BD6-7AA9DBB916EE}" destId="{8019FD45-A244-4D96-8E79-7F4A173457DA}" srcOrd="0" destOrd="0" parTransId="{7681335B-2544-40FD-9188-163BFC2496FA}" sibTransId="{5A77A214-27E1-47AB-9612-20640CD3DF62}"/>
    <dgm:cxn modelId="{52C2FB98-BED8-4207-BBFA-0E9DFF175BC0}" type="presOf" srcId="{1F2B7DD1-0C73-4571-9385-8C07121ABAE6}" destId="{34B59C80-AF0C-4040-9041-CE84D64AD212}" srcOrd="0" destOrd="0" presId="urn:microsoft.com/office/officeart/2005/8/layout/vList6"/>
    <dgm:cxn modelId="{92480F77-C0EE-4DC5-B597-9D022CF5491C}" srcId="{6CD17496-4FD0-4457-A5EB-B7D0CD88E5F6}" destId="{759B24E0-B84D-4D2C-9DB3-EC8D74FC8193}" srcOrd="5" destOrd="0" parTransId="{830E3AF6-70E1-48C2-AF2D-B3EBA8AA5AF1}" sibTransId="{70E764B2-65E1-4829-B049-A929FDB9ED1A}"/>
    <dgm:cxn modelId="{A50E740E-13FB-4EA6-8981-EF2E8B2967FD}" srcId="{D8F5F7C8-5E69-485C-8BD6-7AA9DBB916EE}" destId="{084F33AB-0078-49A9-B794-4296212927AC}" srcOrd="5" destOrd="0" parTransId="{2C442A4F-B250-4868-9B41-1C473E748F49}" sibTransId="{C89F272B-8CC0-4FF0-9218-72850BCE45E4}"/>
    <dgm:cxn modelId="{0E61BC0C-097F-4394-AF3F-317C67972351}" srcId="{1F2B7DD1-0C73-4571-9385-8C07121ABAE6}" destId="{D8F5F7C8-5E69-485C-8BD6-7AA9DBB916EE}" srcOrd="0" destOrd="0" parTransId="{89BDF883-C25A-4BAE-B4B8-82BCEF935F7A}" sibTransId="{C093397B-A4FE-4768-A119-766D166E3D7C}"/>
    <dgm:cxn modelId="{988FF3C6-1799-437D-AF9D-440C7AA4BEC9}" type="presOf" srcId="{1F6CB889-DD58-4D53-94E2-2A5C09DF9056}" destId="{1CAAAC73-B2BC-462A-AD64-4CF2A32B87EE}" srcOrd="0" destOrd="3" presId="urn:microsoft.com/office/officeart/2005/8/layout/vList6"/>
    <dgm:cxn modelId="{0BA84A57-3D97-4D51-8E20-464BFE1A8EEB}" type="presOf" srcId="{4BE10A6A-2833-4F5B-B6DF-C5A544AB5DBB}" destId="{DF1174D0-D41D-42A4-85D0-C1944D5FFC44}" srcOrd="0" destOrd="4" presId="urn:microsoft.com/office/officeart/2005/8/layout/vList6"/>
    <dgm:cxn modelId="{8F8B5E65-2379-4DA2-88A2-A0F0AB4BE971}" type="presOf" srcId="{EC4EA748-A136-41C4-A928-A33325DB8CC4}" destId="{1CAAAC73-B2BC-462A-AD64-4CF2A32B87EE}" srcOrd="0" destOrd="4" presId="urn:microsoft.com/office/officeart/2005/8/layout/vList6"/>
    <dgm:cxn modelId="{40BC7F20-A8F3-44AA-A255-0D99D36D9833}" type="presOf" srcId="{084F33AB-0078-49A9-B794-4296212927AC}" destId="{DF1174D0-D41D-42A4-85D0-C1944D5FFC44}" srcOrd="0" destOrd="5" presId="urn:microsoft.com/office/officeart/2005/8/layout/vList6"/>
    <dgm:cxn modelId="{635EBC16-A729-4971-8887-4DC95C50B7E4}" type="presOf" srcId="{D8F5F7C8-5E69-485C-8BD6-7AA9DBB916EE}" destId="{519CCCA9-3E1A-4DC1-BF97-5F274D6C6A58}" srcOrd="0" destOrd="0" presId="urn:microsoft.com/office/officeart/2005/8/layout/vList6"/>
    <dgm:cxn modelId="{C64F2722-BC58-4C93-955A-C62F6D3DE25E}" srcId="{6CD17496-4FD0-4457-A5EB-B7D0CD88E5F6}" destId="{08B8EB99-8D22-497A-9365-A18CC6244401}" srcOrd="1" destOrd="0" parTransId="{C70182EC-7B98-4D58-A7F7-D1B65279C921}" sibTransId="{49FDF6D7-745C-489E-9690-942DBF7213DB}"/>
    <dgm:cxn modelId="{08342092-B0CB-4EE3-A0EE-22CDEBB81BF3}" srcId="{6CD17496-4FD0-4457-A5EB-B7D0CD88E5F6}" destId="{35DC7734-12AA-4AAC-9740-02EE86E497B7}" srcOrd="0" destOrd="0" parTransId="{14368635-4C3B-44B1-9858-1F299A0316CF}" sibTransId="{1C461722-1563-4A83-8F59-02258307202A}"/>
    <dgm:cxn modelId="{3C5BED82-4F89-49AF-AA15-E2AC6B7F5E8B}" srcId="{D8F5F7C8-5E69-485C-8BD6-7AA9DBB916EE}" destId="{6EC1CFB2-4FDC-46DB-9B4E-7D94D039EB6D}" srcOrd="6" destOrd="0" parTransId="{693DFD69-21E7-48E0-8295-257E3EA1EE59}" sibTransId="{ED43CC78-AF22-4803-AA30-E6277120374B}"/>
    <dgm:cxn modelId="{61C597FF-D789-4132-A670-626F9094F391}" type="presOf" srcId="{6EC1CFB2-4FDC-46DB-9B4E-7D94D039EB6D}" destId="{DF1174D0-D41D-42A4-85D0-C1944D5FFC44}" srcOrd="0" destOrd="6" presId="urn:microsoft.com/office/officeart/2005/8/layout/vList6"/>
    <dgm:cxn modelId="{F5D3E419-A2F2-47AD-859B-F7BFCD9030B4}" type="presOf" srcId="{113A34A7-D45A-4B83-A43B-0E5209A0F135}" destId="{1CAAAC73-B2BC-462A-AD64-4CF2A32B87EE}" srcOrd="0" destOrd="2" presId="urn:microsoft.com/office/officeart/2005/8/layout/vList6"/>
    <dgm:cxn modelId="{8BC34173-A3BC-4E1A-B16F-6F3FFD2F4BA1}" type="presOf" srcId="{759B24E0-B84D-4D2C-9DB3-EC8D74FC8193}" destId="{1CAAAC73-B2BC-462A-AD64-4CF2A32B87EE}" srcOrd="0" destOrd="5" presId="urn:microsoft.com/office/officeart/2005/8/layout/vList6"/>
    <dgm:cxn modelId="{97003426-FE8F-4538-9E00-C84E16BE041A}" type="presOf" srcId="{8019FD45-A244-4D96-8E79-7F4A173457DA}" destId="{DF1174D0-D41D-42A4-85D0-C1944D5FFC44}" srcOrd="0" destOrd="0" presId="urn:microsoft.com/office/officeart/2005/8/layout/vList6"/>
    <dgm:cxn modelId="{ACF4DDDD-10E1-4ED5-8A6D-021760652DB2}" type="presOf" srcId="{6CD17496-4FD0-4457-A5EB-B7D0CD88E5F6}" destId="{0703D428-1E3D-4A7B-8718-C0018E487983}" srcOrd="0" destOrd="0" presId="urn:microsoft.com/office/officeart/2005/8/layout/vList6"/>
    <dgm:cxn modelId="{03CAC262-3B7B-4BDE-9437-01F0BBA87FF5}" type="presOf" srcId="{A5C07463-3104-45CB-A7D9-B2DF53B70C14}" destId="{DF1174D0-D41D-42A4-85D0-C1944D5FFC44}" srcOrd="0" destOrd="3" presId="urn:microsoft.com/office/officeart/2005/8/layout/vList6"/>
    <dgm:cxn modelId="{EBEEC1DB-BEB5-4869-A091-985702B62DE7}" srcId="{D8F5F7C8-5E69-485C-8BD6-7AA9DBB916EE}" destId="{4BE10A6A-2833-4F5B-B6DF-C5A544AB5DBB}" srcOrd="4" destOrd="0" parTransId="{8B59D239-75EA-4794-B8FE-F890BC81880C}" sibTransId="{101267A9-EDFB-4078-AADF-8E0266E0F550}"/>
    <dgm:cxn modelId="{21D6AD6B-1812-48FF-A308-4734728B1590}" srcId="{6CD17496-4FD0-4457-A5EB-B7D0CD88E5F6}" destId="{EC4EA748-A136-41C4-A928-A33325DB8CC4}" srcOrd="4" destOrd="0" parTransId="{4FF31588-B1C4-4FA9-8485-3FF5A5234835}" sibTransId="{90246AE5-8A44-400A-B857-100DBB67B9DD}"/>
    <dgm:cxn modelId="{DD70A6C3-2F2D-42BA-BD8B-951C8D713612}" srcId="{D8F5F7C8-5E69-485C-8BD6-7AA9DBB916EE}" destId="{FFC91419-EAB2-4C2A-92F8-E3998D756D9B}" srcOrd="2" destOrd="0" parTransId="{F10FC213-C752-47EE-ACC3-46305AC54BFC}" sibTransId="{26A6D38E-9646-4356-BF5F-FE8EE9E12447}"/>
    <dgm:cxn modelId="{5749F526-5F07-404D-944C-A28145A9EFB0}" type="presOf" srcId="{9E8BC46E-562B-4D86-AC4B-8130B40707A2}" destId="{DF1174D0-D41D-42A4-85D0-C1944D5FFC44}" srcOrd="0" destOrd="1" presId="urn:microsoft.com/office/officeart/2005/8/layout/vList6"/>
    <dgm:cxn modelId="{CB0F3D52-81EE-4E3E-8214-EB2619165FF8}" srcId="{D8F5F7C8-5E69-485C-8BD6-7AA9DBB916EE}" destId="{9E8BC46E-562B-4D86-AC4B-8130B40707A2}" srcOrd="1" destOrd="0" parTransId="{C9778F1C-9012-4713-95B0-3226DF99FFAA}" sibTransId="{9D39CDF1-DB92-4D1C-AAE1-07825E15D7BB}"/>
    <dgm:cxn modelId="{B2F97A06-9263-4C36-9D18-1902FF8B636D}" srcId="{6CD17496-4FD0-4457-A5EB-B7D0CD88E5F6}" destId="{785D5338-24D3-492C-A1E0-4CDB09552717}" srcOrd="6" destOrd="0" parTransId="{11036F69-9EC4-40CF-8BDD-0ABA16D9D8B2}" sibTransId="{58BE5459-E518-4C73-9033-91B63A4EBDBC}"/>
    <dgm:cxn modelId="{41460FD1-BCB8-46F0-8D6D-EF2458DED10B}" srcId="{6CD17496-4FD0-4457-A5EB-B7D0CD88E5F6}" destId="{1F6CB889-DD58-4D53-94E2-2A5C09DF9056}" srcOrd="3" destOrd="0" parTransId="{051DFF6F-BFBA-43B6-BE4E-C93EA24DB249}" sibTransId="{8C4FDAE3-12B8-4F1E-A0A2-D839164AF772}"/>
    <dgm:cxn modelId="{CCFEC598-7981-495A-8AC1-699E2A603F27}" srcId="{1F2B7DD1-0C73-4571-9385-8C07121ABAE6}" destId="{6CD17496-4FD0-4457-A5EB-B7D0CD88E5F6}" srcOrd="1" destOrd="0" parTransId="{4798E8DB-A00A-4D09-9C1D-B0C89E91368C}" sibTransId="{9AAE4D83-D111-46A5-80B1-2EAAA49A251C}"/>
    <dgm:cxn modelId="{0640DED9-ED0A-4244-9936-2732C06F3B58}" type="presOf" srcId="{08B8EB99-8D22-497A-9365-A18CC6244401}" destId="{1CAAAC73-B2BC-462A-AD64-4CF2A32B87EE}" srcOrd="0" destOrd="1" presId="urn:microsoft.com/office/officeart/2005/8/layout/vList6"/>
    <dgm:cxn modelId="{594082DC-5E4D-4EAE-B6A9-8575D6A253CE}" srcId="{6CD17496-4FD0-4457-A5EB-B7D0CD88E5F6}" destId="{113A34A7-D45A-4B83-A43B-0E5209A0F135}" srcOrd="2" destOrd="0" parTransId="{45306592-541D-40C1-9001-CA62B826D348}" sibTransId="{17EEB376-F7CA-46AD-A128-4EFB9F2EAA45}"/>
    <dgm:cxn modelId="{D72097FD-7795-42A4-9915-E8D2ACE8CFA5}" type="presOf" srcId="{FFC91419-EAB2-4C2A-92F8-E3998D756D9B}" destId="{DF1174D0-D41D-42A4-85D0-C1944D5FFC44}" srcOrd="0" destOrd="2" presId="urn:microsoft.com/office/officeart/2005/8/layout/vList6"/>
    <dgm:cxn modelId="{D4965B5A-0231-4985-A1C5-33A054764522}" type="presOf" srcId="{785D5338-24D3-492C-A1E0-4CDB09552717}" destId="{1CAAAC73-B2BC-462A-AD64-4CF2A32B87EE}" srcOrd="0" destOrd="6" presId="urn:microsoft.com/office/officeart/2005/8/layout/vList6"/>
    <dgm:cxn modelId="{E6D5E466-30E3-4AA7-B76E-13038DA16930}" type="presParOf" srcId="{34B59C80-AF0C-4040-9041-CE84D64AD212}" destId="{3A6CB565-1073-49B7-AE6F-4E4EBEA0D281}" srcOrd="0" destOrd="0" presId="urn:microsoft.com/office/officeart/2005/8/layout/vList6"/>
    <dgm:cxn modelId="{3AE1C37F-31EC-46D9-B314-ED36955C55C7}" type="presParOf" srcId="{3A6CB565-1073-49B7-AE6F-4E4EBEA0D281}" destId="{519CCCA9-3E1A-4DC1-BF97-5F274D6C6A58}" srcOrd="0" destOrd="0" presId="urn:microsoft.com/office/officeart/2005/8/layout/vList6"/>
    <dgm:cxn modelId="{46368CAA-9C0E-4A7D-8D44-808800D7C259}" type="presParOf" srcId="{3A6CB565-1073-49B7-AE6F-4E4EBEA0D281}" destId="{DF1174D0-D41D-42A4-85D0-C1944D5FFC44}" srcOrd="1" destOrd="0" presId="urn:microsoft.com/office/officeart/2005/8/layout/vList6"/>
    <dgm:cxn modelId="{86A49F8C-D241-4BAF-8BB9-FE92D66B6B20}" type="presParOf" srcId="{34B59C80-AF0C-4040-9041-CE84D64AD212}" destId="{6FEB89B8-2FC7-4C01-91D7-4F43B8B47F37}" srcOrd="1" destOrd="0" presId="urn:microsoft.com/office/officeart/2005/8/layout/vList6"/>
    <dgm:cxn modelId="{2C5D6F23-3576-496A-9253-70C66ADB8623}" type="presParOf" srcId="{34B59C80-AF0C-4040-9041-CE84D64AD212}" destId="{224DCD60-F0FA-4A85-920F-EAC7B158E595}" srcOrd="2" destOrd="0" presId="urn:microsoft.com/office/officeart/2005/8/layout/vList6"/>
    <dgm:cxn modelId="{B2AE0DAA-9450-4F4E-B248-F628F0496F25}" type="presParOf" srcId="{224DCD60-F0FA-4A85-920F-EAC7B158E595}" destId="{0703D428-1E3D-4A7B-8718-C0018E487983}" srcOrd="0" destOrd="0" presId="urn:microsoft.com/office/officeart/2005/8/layout/vList6"/>
    <dgm:cxn modelId="{0CC024B3-946F-4373-AFDC-8096DD6C942F}" type="presParOf" srcId="{224DCD60-F0FA-4A85-920F-EAC7B158E595}" destId="{1CAAAC73-B2BC-462A-AD64-4CF2A32B87E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1174D0-D41D-42A4-85D0-C1944D5FFC44}">
      <dsp:nvSpPr>
        <dsp:cNvPr id="0" name=""/>
        <dsp:cNvSpPr/>
      </dsp:nvSpPr>
      <dsp:spPr>
        <a:xfrm>
          <a:off x="3291839" y="552"/>
          <a:ext cx="4937760" cy="2154694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Authoritative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Hierarchical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Elitist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Possessive of information, power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Results oriented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One person show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Leaders born</a:t>
          </a:r>
          <a:endParaRPr lang="en-US" sz="1400" kern="1200" dirty="0"/>
        </a:p>
      </dsp:txBody>
      <dsp:txXfrm>
        <a:off x="3291839" y="552"/>
        <a:ext cx="4937760" cy="2154694"/>
      </dsp:txXfrm>
    </dsp:sp>
    <dsp:sp modelId="{519CCCA9-3E1A-4DC1-BF97-5F274D6C6A58}">
      <dsp:nvSpPr>
        <dsp:cNvPr id="0" name=""/>
        <dsp:cNvSpPr/>
      </dsp:nvSpPr>
      <dsp:spPr>
        <a:xfrm>
          <a:off x="0" y="552"/>
          <a:ext cx="3291840" cy="215469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Traditional </a:t>
          </a:r>
          <a:endParaRPr lang="en-US" sz="4700" kern="1200" dirty="0"/>
        </a:p>
      </dsp:txBody>
      <dsp:txXfrm>
        <a:off x="0" y="552"/>
        <a:ext cx="3291840" cy="2154694"/>
      </dsp:txXfrm>
    </dsp:sp>
    <dsp:sp modelId="{1CAAAC73-B2BC-462A-AD64-4CF2A32B87EE}">
      <dsp:nvSpPr>
        <dsp:cNvPr id="0" name=""/>
        <dsp:cNvSpPr/>
      </dsp:nvSpPr>
      <dsp:spPr>
        <a:xfrm>
          <a:off x="3291839" y="2370716"/>
          <a:ext cx="4937760" cy="2154694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Participatory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Empowering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Democratic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Sharing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People centered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Transparent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Leaders Made!</a:t>
          </a:r>
          <a:endParaRPr lang="en-US" sz="1400" kern="1200" dirty="0"/>
        </a:p>
      </dsp:txBody>
      <dsp:txXfrm>
        <a:off x="3291839" y="2370716"/>
        <a:ext cx="4937760" cy="2154694"/>
      </dsp:txXfrm>
    </dsp:sp>
    <dsp:sp modelId="{0703D428-1E3D-4A7B-8718-C0018E487983}">
      <dsp:nvSpPr>
        <dsp:cNvPr id="0" name=""/>
        <dsp:cNvSpPr/>
      </dsp:nvSpPr>
      <dsp:spPr>
        <a:xfrm>
          <a:off x="0" y="2370716"/>
          <a:ext cx="3291840" cy="215469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Emerging </a:t>
          </a:r>
          <a:endParaRPr lang="en-US" sz="4700" kern="1200" dirty="0"/>
        </a:p>
      </dsp:txBody>
      <dsp:txXfrm>
        <a:off x="0" y="2370716"/>
        <a:ext cx="3291840" cy="2154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35E8-B342-47DA-9819-D8D497423072}" type="datetimeFigureOut">
              <a:rPr lang="en-US" smtClean="0"/>
              <a:pPr/>
              <a:t>11/28/2015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FDCA-E409-40F4-AE53-F5FB18D70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B050"/>
              </a:buClr>
              <a:buFont typeface="Wingdings" pitchFamily="2" charset="2"/>
              <a:buChar char="q"/>
              <a:defRPr/>
            </a:lvl1pPr>
            <a:lvl2pPr>
              <a:buClr>
                <a:srgbClr val="00B050"/>
              </a:buClr>
              <a:buFont typeface="Wingdings" pitchFamily="2" charset="2"/>
              <a:buChar char="§"/>
              <a:defRPr/>
            </a:lvl2pPr>
            <a:lvl3pPr>
              <a:buClr>
                <a:srgbClr val="00B050"/>
              </a:buClr>
              <a:buFont typeface="Wingdings" pitchFamily="2" charset="2"/>
              <a:buChar char="q"/>
              <a:defRPr/>
            </a:lvl3pPr>
            <a:lvl4pPr>
              <a:buClr>
                <a:srgbClr val="00B050"/>
              </a:buClr>
              <a:buFont typeface="Wingdings" pitchFamily="2" charset="2"/>
              <a:buChar char="§"/>
              <a:defRPr/>
            </a:lvl4pPr>
            <a:lvl5pPr>
              <a:buClr>
                <a:srgbClr val="00B050"/>
              </a:buClr>
              <a:buFont typeface="Wingdings" pitchFamily="2" charset="2"/>
              <a:buChar char="q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35E8-B342-47DA-9819-D8D497423072}" type="datetimeFigureOut">
              <a:rPr lang="en-US" smtClean="0"/>
              <a:pPr/>
              <a:t>11/28/2015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FDCA-E409-40F4-AE53-F5FB18D702B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1"/>
            <a:ext cx="2057400" cy="1036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 userDrawn="1"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339933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447800"/>
            <a:ext cx="9144000" cy="76200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35E8-B342-47DA-9819-D8D497423072}" type="datetimeFigureOut">
              <a:rPr lang="en-US" smtClean="0"/>
              <a:pPr/>
              <a:t>11/28/2015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FDCA-E409-40F4-AE53-F5FB18D70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35E8-B342-47DA-9819-D8D497423072}" type="datetimeFigureOut">
              <a:rPr lang="en-US" smtClean="0"/>
              <a:pPr/>
              <a:t>11/28/2015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FDCA-E409-40F4-AE53-F5FB18D70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35E8-B342-47DA-9819-D8D497423072}" type="datetimeFigureOut">
              <a:rPr lang="en-US" smtClean="0"/>
              <a:pPr/>
              <a:t>11/28/2015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FDCA-E409-40F4-AE53-F5FB18D70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35E8-B342-47DA-9819-D8D497423072}" type="datetimeFigureOut">
              <a:rPr lang="en-US" smtClean="0"/>
              <a:pPr/>
              <a:t>11/28/2015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FDCA-E409-40F4-AE53-F5FB18D70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35E8-B342-47DA-9819-D8D497423072}" type="datetimeFigureOut">
              <a:rPr lang="en-US" smtClean="0"/>
              <a:pPr/>
              <a:t>11/28/2015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FDCA-E409-40F4-AE53-F5FB18D70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35E8-B342-47DA-9819-D8D497423072}" type="datetimeFigureOut">
              <a:rPr lang="en-US" smtClean="0"/>
              <a:pPr/>
              <a:t>11/28/2015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FDCA-E409-40F4-AE53-F5FB18D70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35E8-B342-47DA-9819-D8D497423072}" type="datetimeFigureOut">
              <a:rPr lang="en-US" smtClean="0"/>
              <a:pPr/>
              <a:t>11/28/2015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FDCA-E409-40F4-AE53-F5FB18D70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35E8-B342-47DA-9819-D8D497423072}" type="datetimeFigureOut">
              <a:rPr lang="en-US" smtClean="0"/>
              <a:pPr/>
              <a:t>11/28/2015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FDCA-E409-40F4-AE53-F5FB18D70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35E8-B342-47DA-9819-D8D497423072}" type="datetimeFigureOut">
              <a:rPr lang="en-US" smtClean="0"/>
              <a:pPr/>
              <a:t>11/28/2015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FDCA-E409-40F4-AE53-F5FB18D70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135E8-B342-47DA-9819-D8D497423072}" type="datetimeFigureOut">
              <a:rPr lang="en-US" smtClean="0"/>
              <a:pPr/>
              <a:t>11/28/2015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3FDCA-E409-40F4-AE53-F5FB18D70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rittent.com/blog/wp-content/uploads/2014/05/quality-approv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285" y="260648"/>
            <a:ext cx="8620187" cy="597666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738735"/>
          </a:xfrm>
        </p:spPr>
        <p:txBody>
          <a:bodyPr>
            <a:noAutofit/>
          </a:bodyPr>
          <a:lstStyle/>
          <a:p>
            <a:r>
              <a:rPr lang="en-US" sz="88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QUALITIES OF AN ADVOCATE</a:t>
            </a:r>
            <a:endParaRPr lang="en-US" sz="8800" b="1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Required Competencies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Attitude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Skills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Knowledge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Leadership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Challenges and risks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 Attitude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Hope and belief that change is possible despite obstacles and overwhelming odds</a:t>
            </a:r>
          </a:p>
          <a:p>
            <a:r>
              <a:rPr lang="en-US" dirty="0" smtClean="0"/>
              <a:t>Willingness and confidence to challenge entrenched institutionalized power </a:t>
            </a:r>
          </a:p>
          <a:p>
            <a:r>
              <a:rPr lang="en-US" dirty="0" smtClean="0"/>
              <a:t>Belief in and practice of non-discrimination, equality, and inclusion</a:t>
            </a:r>
          </a:p>
          <a:p>
            <a:r>
              <a:rPr lang="en-US" dirty="0" smtClean="0"/>
              <a:t>Belief in democratic values and processes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Recognition for different roles at different times</a:t>
            </a:r>
          </a:p>
          <a:p>
            <a:r>
              <a:rPr lang="en-US" dirty="0" smtClean="0"/>
              <a:t>Willingness to be transparent </a:t>
            </a:r>
          </a:p>
          <a:p>
            <a:r>
              <a:rPr lang="en-US" dirty="0" smtClean="0"/>
              <a:t>Commitment patience and stamina to engage in long struggle to achieve and maintain change</a:t>
            </a:r>
          </a:p>
          <a:p>
            <a:r>
              <a:rPr lang="en-US" dirty="0" smtClean="0"/>
              <a:t>Celebration of substantive victories and process victories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Key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able to work with different people</a:t>
            </a:r>
          </a:p>
          <a:p>
            <a:r>
              <a:rPr lang="en-US" dirty="0" smtClean="0"/>
              <a:t>Listen to one’s members and constituents, allies and opponents</a:t>
            </a:r>
          </a:p>
          <a:p>
            <a:r>
              <a:rPr lang="en-US" dirty="0" smtClean="0"/>
              <a:t>Learn from experience and exchange with others  in formal and informal ways</a:t>
            </a:r>
          </a:p>
          <a:p>
            <a:r>
              <a:rPr lang="en-US" dirty="0" smtClean="0"/>
              <a:t>Maintain a vision of what you want </a:t>
            </a:r>
          </a:p>
          <a:p>
            <a:r>
              <a:rPr lang="en-US" dirty="0" err="1" smtClean="0"/>
              <a:t>Analyse</a:t>
            </a:r>
            <a:r>
              <a:rPr lang="en-US" dirty="0" smtClean="0"/>
              <a:t> who has a stake in an issue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Analyze opportunities to act and when to negotiate</a:t>
            </a:r>
          </a:p>
          <a:p>
            <a:r>
              <a:rPr lang="en-US" dirty="0" smtClean="0"/>
              <a:t>Adapt to new situations </a:t>
            </a:r>
          </a:p>
          <a:p>
            <a:r>
              <a:rPr lang="en-US" dirty="0" smtClean="0"/>
              <a:t>Admit uncertainty, mistakes, and what one wishes had been done differently </a:t>
            </a:r>
          </a:p>
          <a:p>
            <a:r>
              <a:rPr lang="en-US" dirty="0" smtClean="0"/>
              <a:t>Provide constructive criticism without personalizing judgments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Express anger, love and warmth in a way that will strengthen team effort</a:t>
            </a:r>
          </a:p>
          <a:p>
            <a:r>
              <a:rPr lang="en-US" dirty="0" smtClean="0"/>
              <a:t>Build relationships that can survive disagreements and allow working with former adversaries </a:t>
            </a:r>
          </a:p>
          <a:p>
            <a:r>
              <a:rPr lang="en-US" dirty="0" smtClean="0"/>
              <a:t>Generate pressure through grassroots mobilizing and organizing </a:t>
            </a:r>
          </a:p>
          <a:p>
            <a:r>
              <a:rPr lang="en-US" dirty="0" smtClean="0"/>
              <a:t>Gather analyze and synthesize diverse information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Communicate effectively </a:t>
            </a:r>
          </a:p>
          <a:p>
            <a:r>
              <a:rPr lang="en-US" dirty="0" smtClean="0"/>
              <a:t>Build a team. Balance modesty and assertiveness.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dodhiambo\Documents\APER\nature 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94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Key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political and policy systems </a:t>
            </a:r>
          </a:p>
          <a:p>
            <a:r>
              <a:rPr lang="en-US" dirty="0" smtClean="0"/>
              <a:t>Power relationships in the system and what influences decision makers and their decision-making process. This includes:</a:t>
            </a:r>
          </a:p>
          <a:p>
            <a:pPr lvl="1"/>
            <a:r>
              <a:rPr lang="en-US" dirty="0" smtClean="0"/>
              <a:t>Civil society</a:t>
            </a:r>
          </a:p>
          <a:p>
            <a:pPr lvl="1"/>
            <a:r>
              <a:rPr lang="en-US" dirty="0" smtClean="0"/>
              <a:t>The media</a:t>
            </a:r>
          </a:p>
          <a:p>
            <a:pPr lvl="1"/>
            <a:r>
              <a:rPr lang="en-US" dirty="0" smtClean="0"/>
              <a:t>The state</a:t>
            </a:r>
          </a:p>
          <a:p>
            <a:pPr lvl="1"/>
            <a:r>
              <a:rPr lang="en-US" dirty="0" smtClean="0"/>
              <a:t>The market</a:t>
            </a:r>
          </a:p>
          <a:p>
            <a:pPr lvl="1"/>
            <a:r>
              <a:rPr lang="en-US" dirty="0" smtClean="0"/>
              <a:t>International financial institutions</a:t>
            </a:r>
          </a:p>
          <a:p>
            <a:pPr lvl="1"/>
            <a:r>
              <a:rPr lang="en-US" dirty="0" smtClean="0"/>
              <a:t>The United Nations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the stakeholders are – which issues do they agree on and which ones do they disagree on</a:t>
            </a:r>
          </a:p>
          <a:p>
            <a:r>
              <a:rPr lang="en-US" dirty="0" smtClean="0"/>
              <a:t>Entry points to decision making systems – how to intervene in policy and budget processes and how to counter corruption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Leadership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very critical in strengthening movements for the long term</a:t>
            </a:r>
          </a:p>
          <a:p>
            <a:r>
              <a:rPr lang="en-US" dirty="0" smtClean="0"/>
              <a:t>Three elements must be considered</a:t>
            </a:r>
          </a:p>
          <a:p>
            <a:pPr lvl="1"/>
            <a:r>
              <a:rPr lang="en-US" dirty="0" smtClean="0"/>
              <a:t>Style </a:t>
            </a:r>
          </a:p>
          <a:p>
            <a:pPr lvl="1"/>
            <a:r>
              <a:rPr lang="en-US" dirty="0" smtClean="0"/>
              <a:t>Roles</a:t>
            </a:r>
          </a:p>
          <a:p>
            <a:pPr lvl="1"/>
            <a:r>
              <a:rPr lang="en-US" dirty="0" smtClean="0"/>
              <a:t>Responsibilities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dodhiambo\Documents\APER\leadership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7"/>
            <a:ext cx="3096344" cy="3110167"/>
          </a:xfrm>
          <a:prstGeom prst="rect">
            <a:avLst/>
          </a:prstGeom>
          <a:noFill/>
        </p:spPr>
      </p:pic>
      <p:pic>
        <p:nvPicPr>
          <p:cNvPr id="33795" name="Picture 3" descr="C:\Users\dodhiambo\Documents\APER\team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429000"/>
            <a:ext cx="4160837" cy="312102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59832" y="2852936"/>
            <a:ext cx="19442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/>
              <a:t>VS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Styles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Roles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Throughout an advocacy attempt many stages of problem solving cycle, issue life cycle, and organizational life cycle require </a:t>
            </a:r>
            <a:r>
              <a:rPr lang="en-US" dirty="0" err="1" smtClean="0"/>
              <a:t>versatille</a:t>
            </a:r>
            <a:r>
              <a:rPr lang="en-US" dirty="0" smtClean="0"/>
              <a:t> skills</a:t>
            </a:r>
          </a:p>
          <a:p>
            <a:r>
              <a:rPr lang="en-US" dirty="0" smtClean="0"/>
              <a:t>No one person can do it all</a:t>
            </a:r>
          </a:p>
          <a:p>
            <a:r>
              <a:rPr lang="en-US" dirty="0" smtClean="0"/>
              <a:t>Effective leadership means that roles and responsibilities are shared out among the team according to competencies and mentorship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To build effective leadership advocates and organizations need to</a:t>
            </a:r>
          </a:p>
          <a:p>
            <a:pPr lvl="1"/>
            <a:r>
              <a:rPr lang="en-US" dirty="0" smtClean="0"/>
              <a:t>Assess themselves to see who fills which roles and which roles are missing but needed</a:t>
            </a:r>
          </a:p>
          <a:p>
            <a:pPr lvl="1"/>
            <a:r>
              <a:rPr lang="en-US" dirty="0" smtClean="0"/>
              <a:t>Identify which stages of the cycles best match their leadership strengths</a:t>
            </a:r>
          </a:p>
          <a:p>
            <a:pPr lvl="1"/>
            <a:r>
              <a:rPr lang="en-US" dirty="0" smtClean="0"/>
              <a:t>Understand the limitations of their leadership abilities and create alliances to overcome these</a:t>
            </a:r>
          </a:p>
          <a:p>
            <a:pPr lvl="1"/>
            <a:r>
              <a:rPr lang="en-US" dirty="0" smtClean="0"/>
              <a:t>Develop abilities in more than one area of leadership </a:t>
            </a:r>
            <a:br>
              <a:rPr lang="en-US" dirty="0" smtClean="0"/>
            </a:b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 maintain an environment of innovation and sustenance </a:t>
            </a:r>
          </a:p>
          <a:p>
            <a:pPr lvl="1"/>
            <a:r>
              <a:rPr lang="en-US" dirty="0" smtClean="0"/>
              <a:t>Cultivate second and third generations of leadership</a:t>
            </a:r>
          </a:p>
          <a:p>
            <a:pPr lvl="1"/>
            <a:r>
              <a:rPr lang="en-US" dirty="0" smtClean="0"/>
              <a:t>Encourage talent so that new people regularly assume new leadership roles</a:t>
            </a:r>
          </a:p>
          <a:p>
            <a:pPr lvl="1"/>
            <a:r>
              <a:rPr lang="en-US" dirty="0" smtClean="0"/>
              <a:t>Develop systems to identify and draw in talented individuals</a:t>
            </a:r>
          </a:p>
          <a:p>
            <a:pPr lvl="1"/>
            <a:r>
              <a:rPr lang="en-US" dirty="0" smtClean="0"/>
              <a:t>Build teams of individual leaders that complement each others strengths 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Responsibilities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Effective leadership should be able to </a:t>
            </a:r>
          </a:p>
          <a:p>
            <a:pPr lvl="1"/>
            <a:r>
              <a:rPr lang="en-US" dirty="0" smtClean="0"/>
              <a:t>Translate and decipher the workings of the political and policy processes</a:t>
            </a:r>
          </a:p>
          <a:p>
            <a:pPr lvl="1"/>
            <a:r>
              <a:rPr lang="en-US" dirty="0" smtClean="0"/>
              <a:t>Glue together and attach different parts of the movement and persuade factions to unite</a:t>
            </a:r>
          </a:p>
          <a:p>
            <a:pPr lvl="1"/>
            <a:r>
              <a:rPr lang="en-US" dirty="0" smtClean="0"/>
              <a:t>Connect and solidify relationships with those outside the movement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5. Challenges and Risks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You or your organization may be blacklisted </a:t>
            </a:r>
          </a:p>
          <a:p>
            <a:r>
              <a:rPr lang="en-US" dirty="0" smtClean="0"/>
              <a:t>You may be considered a threat to the establishment </a:t>
            </a:r>
          </a:p>
          <a:p>
            <a:r>
              <a:rPr lang="en-US" dirty="0" smtClean="0"/>
              <a:t>You will not be invited to some meetings and gatherings</a:t>
            </a:r>
          </a:p>
          <a:p>
            <a:r>
              <a:rPr lang="en-US" dirty="0" smtClean="0"/>
              <a:t>You may lose your job</a:t>
            </a:r>
          </a:p>
          <a:p>
            <a:r>
              <a:rPr lang="en-US" dirty="0" smtClean="0"/>
              <a:t>You may be labeled as </a:t>
            </a:r>
          </a:p>
          <a:p>
            <a:pPr lvl="1"/>
            <a:r>
              <a:rPr lang="en-US" dirty="0" smtClean="0"/>
              <a:t>The opposition</a:t>
            </a:r>
          </a:p>
          <a:p>
            <a:pPr lvl="1"/>
            <a:r>
              <a:rPr lang="en-US" dirty="0" smtClean="0"/>
              <a:t>A trouble maker and a rabble-rouser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limit Risk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Remain focused on the issue</a:t>
            </a:r>
          </a:p>
          <a:p>
            <a:r>
              <a:rPr lang="en-US" dirty="0" smtClean="0"/>
              <a:t>Avoid becoming emotional </a:t>
            </a:r>
          </a:p>
          <a:p>
            <a:r>
              <a:rPr lang="en-US" dirty="0" smtClean="0"/>
              <a:t>Use approaches and techniques that are culturally acceptable to the one being advocated to</a:t>
            </a:r>
          </a:p>
          <a:p>
            <a:r>
              <a:rPr lang="en-US" dirty="0" smtClean="0"/>
              <a:t>Make sure you have objective supporting evidence to support the case or issue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C:\Users\dodhiambo\Documents\APER\thank you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340768"/>
            <a:ext cx="4104456" cy="43009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624</Words>
  <Application>Microsoft Office PowerPoint</Application>
  <PresentationFormat>On-screen Show (4:3)</PresentationFormat>
  <Paragraphs>99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QUALITIES OF AN ADVOCATE</vt:lpstr>
      <vt:lpstr>       Required Competencies </vt:lpstr>
      <vt:lpstr>1. Attitude </vt:lpstr>
      <vt:lpstr>Slide 4</vt:lpstr>
      <vt:lpstr>2. Key Skills</vt:lpstr>
      <vt:lpstr>Slide 6</vt:lpstr>
      <vt:lpstr>Slide 7</vt:lpstr>
      <vt:lpstr>Slide 8</vt:lpstr>
      <vt:lpstr>Slide 9</vt:lpstr>
      <vt:lpstr>3. Key Knowledge</vt:lpstr>
      <vt:lpstr>Slide 11</vt:lpstr>
      <vt:lpstr>4. Leadership </vt:lpstr>
      <vt:lpstr>Slide 13</vt:lpstr>
      <vt:lpstr>Styles </vt:lpstr>
      <vt:lpstr>Roles </vt:lpstr>
      <vt:lpstr>Slide 16</vt:lpstr>
      <vt:lpstr>Slide 17</vt:lpstr>
      <vt:lpstr>Responsibilities </vt:lpstr>
      <vt:lpstr>        5. Challenges and Risks</vt:lpstr>
      <vt:lpstr>How to limit Risk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Qualities of an advocate</dc:title>
  <dc:creator>David Odhiambo</dc:creator>
  <cp:lastModifiedBy>sshanju</cp:lastModifiedBy>
  <cp:revision>45</cp:revision>
  <dcterms:created xsi:type="dcterms:W3CDTF">2015-09-15T09:24:57Z</dcterms:created>
  <dcterms:modified xsi:type="dcterms:W3CDTF">2015-11-28T11:04:39Z</dcterms:modified>
</cp:coreProperties>
</file>